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14"/>
    <p:restoredTop sz="94715"/>
  </p:normalViewPr>
  <p:slideViewPr>
    <p:cSldViewPr snapToGrid="0" snapToObjects="1">
      <p:cViewPr varScale="1">
        <p:scale>
          <a:sx n="122" d="100"/>
          <a:sy n="122" d="100"/>
        </p:scale>
        <p:origin x="6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99EE9-6321-B340-A6E9-00BBE93FC7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296E40-F833-4548-A6D5-9D4758DF54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5D6DFD-5A97-FE44-A8DC-D20A5C5F2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2558B2-2B18-394D-A695-1F8312D28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19C708-B2AB-2A4C-9D27-455976061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23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9C336-E8AB-DB4D-9D93-4ED2B6939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24AC38-81B4-2D45-A347-7AC10B5889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BC621C-7C05-304C-BFF3-A373B9C83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C183B6-5CE1-204C-A7D0-C9089BFA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CCA60A-2BBE-E844-A5E3-E29207481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5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F7DAD8A-DB78-1745-B983-F1FFC8755C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4A5AA9-21A6-AB41-94D6-7B11F784A4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F57807-0A12-7342-BC24-C0A1CC6B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79D295-28F0-C24F-98EA-E881D1475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A6D8C8-ECB4-D846-8ADE-E5BBF035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4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A9DFFE-8057-D840-B83E-31153E60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F5562A-FE6C-E448-A6F5-9229D8C7F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1C3A6C-22C1-3447-AD76-82CDC9BD0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55B6BC-D933-0A4D-B0BC-84E3B195B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AA300A-76A1-9241-BC3B-8B83495E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43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C38B7-091D-784F-B254-B6F9E87A5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DA9331-30D2-1847-AB5C-4F42DCCFD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3A83C2-3FF2-4344-B983-EDE1A3E70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B75749-B38D-4E44-8B3A-4262382FD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DB264A-3BD6-0A4E-84FF-46CCD2997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33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4E9C41-B03D-2A47-A226-B339FC6D1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65AA0A-28ED-F64F-8BE1-7B00718BF8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BDD9A2-5609-A249-8766-E705A0053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5F1931-1542-E240-BC0F-5B8F959DB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F1C398-FF2B-F34F-9457-13D41C0C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BBC732-3052-EC46-BDDA-3399B2A00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BE63B-0112-384C-BE0B-E103CB95F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3373BE-E645-D249-AFDB-F4B9968C6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71065F-712C-BB40-BCF5-69F87F462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AF3B566-FE7B-E342-9BDF-F6F28589C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E0CB2B-6D7D-3F4D-92BF-0EAA3EB70F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3270CB-698C-3547-925F-4CDF87DD8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4C122F6-8164-B241-8206-04FD2EBB2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144F8E7-3131-4540-A93E-88C9733B5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16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53E46-D833-6C40-8F64-18EDF706D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253C02-CA25-3344-B346-53C3EDE6D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F183A1-4735-8044-8A80-ED54B506D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728BD2-310C-C248-BADF-7325109B1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43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D3B346-E883-834D-8DA9-CA49C28D3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3CD1265-4872-DB4A-9E6B-62BF76F91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92E7F0-78D9-3F48-8143-3676157B4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865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094E4-D070-204D-90A0-EBEF39A17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6B2422-62D3-0E44-82AD-2857B8725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841A5E-9E3E-F642-ABE3-0DDD76E30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4EB86F-511E-AF42-A688-53F0E9531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B85C39-54DB-D341-B068-15F183D23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4A5545-E554-1F40-904C-F5E81737E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92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66E5F4-6830-0449-B859-3ADE7AA27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3B937C-07E7-2841-9F5D-D2E69C2739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8966C9-93C8-E048-99CB-023DA8577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0FD54A-252B-0A49-8833-E489492E3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AACCD3-4B52-A24D-B423-4C311A568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B105E5-27C4-9943-8621-1DFCBEB3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31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FCD3B7-10C8-7943-B03A-9F65A3B39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EEFEDD-9D4F-454B-9E6C-E845693CC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7CC449-0427-C144-A902-E6919282BD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ED749-1437-FF46-B805-2D79C2A20C49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1A02BB-2C4D-B641-B249-56477CC01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F52665-40E6-B34C-99B8-7E3B9287E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893DB-C7A8-4C4D-B299-5C9EB8B6F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00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056853-8C2A-8340-8212-AADF2B353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3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A64001-14EC-B24D-BD8F-24CED37DB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121920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87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A1EE5D-5177-474C-A45B-5AA07BE11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48005"/>
            <a:ext cx="12192000" cy="13462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B8CDF9-76DA-5841-8321-62F5E6401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1805"/>
            <a:ext cx="12192000" cy="1346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BAF0EB-9265-4F48-92BC-9973AA4F6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5605"/>
            <a:ext cx="12192000" cy="1346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841105-96F9-5C44-A1F2-0F1FBA787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9405"/>
            <a:ext cx="12192000" cy="13462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136C2B-9BD3-304E-93D0-6A292B4A3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205"/>
            <a:ext cx="12192000" cy="1346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073E5D-782C-E045-B5E7-505810041F13}"/>
              </a:ext>
            </a:extLst>
          </p:cNvPr>
          <p:cNvSpPr/>
          <p:nvPr/>
        </p:nvSpPr>
        <p:spPr>
          <a:xfrm>
            <a:off x="1912883" y="2843929"/>
            <a:ext cx="613594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cap="none" spc="0" dirty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ИГРА-1418.РФ</a:t>
            </a:r>
          </a:p>
        </p:txBody>
      </p:sp>
    </p:spTree>
    <p:extLst>
      <p:ext uri="{BB962C8B-B14F-4D97-AF65-F5344CB8AC3E}">
        <p14:creationId xmlns:p14="http://schemas.microsoft.com/office/powerpoint/2010/main" val="24436063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</Words>
  <Application>Microsoft Macintosh PowerPoint</Application>
  <PresentationFormat>Широкоэкранный</PresentationFormat>
  <Paragraphs>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1</cp:revision>
  <dcterms:created xsi:type="dcterms:W3CDTF">2021-03-05T12:36:06Z</dcterms:created>
  <dcterms:modified xsi:type="dcterms:W3CDTF">2021-03-05T12:43:48Z</dcterms:modified>
</cp:coreProperties>
</file>